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1"/>
  </p:notesMasterIdLst>
  <p:sldIdLst>
    <p:sldId id="258" r:id="rId2"/>
    <p:sldId id="327" r:id="rId3"/>
    <p:sldId id="309" r:id="rId4"/>
    <p:sldId id="314" r:id="rId5"/>
    <p:sldId id="277" r:id="rId6"/>
    <p:sldId id="295" r:id="rId7"/>
    <p:sldId id="317" r:id="rId8"/>
    <p:sldId id="319" r:id="rId9"/>
    <p:sldId id="334" r:id="rId10"/>
    <p:sldId id="259" r:id="rId11"/>
    <p:sldId id="260" r:id="rId12"/>
    <p:sldId id="338" r:id="rId13"/>
    <p:sldId id="261" r:id="rId14"/>
    <p:sldId id="310" r:id="rId15"/>
    <p:sldId id="262" r:id="rId16"/>
    <p:sldId id="263" r:id="rId17"/>
    <p:sldId id="303" r:id="rId18"/>
    <p:sldId id="313" r:id="rId19"/>
    <p:sldId id="264" r:id="rId20"/>
    <p:sldId id="265" r:id="rId21"/>
    <p:sldId id="297" r:id="rId22"/>
    <p:sldId id="321" r:id="rId23"/>
    <p:sldId id="266" r:id="rId24"/>
    <p:sldId id="322" r:id="rId25"/>
    <p:sldId id="302" r:id="rId26"/>
    <p:sldId id="332" r:id="rId27"/>
    <p:sldId id="329" r:id="rId28"/>
    <p:sldId id="308" r:id="rId29"/>
    <p:sldId id="301" r:id="rId30"/>
    <p:sldId id="268" r:id="rId31"/>
    <p:sldId id="335" r:id="rId32"/>
    <p:sldId id="315" r:id="rId33"/>
    <p:sldId id="299" r:id="rId34"/>
    <p:sldId id="341" r:id="rId35"/>
    <p:sldId id="269" r:id="rId36"/>
    <p:sldId id="270" r:id="rId37"/>
    <p:sldId id="271" r:id="rId38"/>
    <p:sldId id="272" r:id="rId39"/>
    <p:sldId id="336" r:id="rId40"/>
    <p:sldId id="343" r:id="rId41"/>
    <p:sldId id="347" r:id="rId42"/>
    <p:sldId id="351" r:id="rId43"/>
    <p:sldId id="273" r:id="rId44"/>
    <p:sldId id="333" r:id="rId45"/>
    <p:sldId id="274" r:id="rId46"/>
    <p:sldId id="311" r:id="rId47"/>
    <p:sldId id="275" r:id="rId48"/>
    <p:sldId id="276" r:id="rId49"/>
    <p:sldId id="312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271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69A111-228A-4A4B-909F-B3D12370F651}" type="datetimeFigureOut">
              <a:rPr lang="ru-RU" smtClean="0"/>
              <a:t>12.05.2015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38B508-6D63-4748-8622-476D6FE128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41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73D6B4-582D-4889-BE2F-2F00277F013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389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F7C6DC-5A1C-4CFB-9CB0-CF5C0C15AF2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593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72568F-4552-4C9F-B1F2-2FC5ABA259C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04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F3C0F2-522F-4DFE-8735-862FC286281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427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DB3037-BE2F-4C1C-959F-F5BF02D0896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113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358465-DFB9-4CC5-9D38-685D3E15213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089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83A6A1-63CB-4E88-8F5C-42BE5AD0F0C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75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B8DDEC-D336-4E44-AC31-124A3DA436B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95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BA9FDE-0983-47DA-9F0C-72C7DD389E3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121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98D400-6072-4657-A422-3C3A745744D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57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963FED-A670-4C37-A8C2-1C7DCDB1FC4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895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6A770DC-A1B8-4BED-B876-75739FC0B8E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114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gif"/><Relationship Id="rId5" Type="http://schemas.openxmlformats.org/officeDocument/2006/relationships/image" Target="../media/image20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5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5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5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6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6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6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6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6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7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3.png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7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gif"/><Relationship Id="rId4" Type="http://schemas.openxmlformats.org/officeDocument/2006/relationships/image" Target="../media/image7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gif"/><Relationship Id="rId4" Type="http://schemas.openxmlformats.org/officeDocument/2006/relationships/image" Target="../media/image7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8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8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8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8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8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9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9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Вечная память  победителям!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Ринат\Desktop\logotip_70-letija_pobed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168" y="0"/>
            <a:ext cx="6480720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65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Волков </a:t>
            </a:r>
            <a:r>
              <a:rPr lang="ru-RU" dirty="0" err="1" smtClean="0">
                <a:solidFill>
                  <a:srgbClr val="FF0000"/>
                </a:solidFill>
              </a:rPr>
              <a:t>михаил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иванович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0"/>
            <a:ext cx="4880360" cy="5661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9178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Галеев</a:t>
            </a:r>
            <a:r>
              <a:rPr lang="ru-RU" dirty="0" smtClean="0">
                <a:solidFill>
                  <a:srgbClr val="FF0000"/>
                </a:solidFill>
              </a:rPr>
              <a:t>  </a:t>
            </a:r>
            <a:r>
              <a:rPr lang="ru-RU" dirty="0" err="1" smtClean="0">
                <a:solidFill>
                  <a:srgbClr val="FF0000"/>
                </a:solidFill>
              </a:rPr>
              <a:t>вакиф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шамилович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843808" y="119489"/>
            <a:ext cx="4703747" cy="5261552"/>
            <a:chOff x="0" y="0"/>
            <a:chExt cx="10443410" cy="12031579"/>
          </a:xfrm>
        </p:grpSpPr>
        <p:pic>
          <p:nvPicPr>
            <p:cNvPr id="5" name="Рисунок 4" descr="C:\Users\Ринат\Desktop\Галеев Вакыйф Шамильевич 001.jpg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642" y="96253"/>
              <a:ext cx="9264316" cy="1116530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Рисунок 5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724274"/>
              <a:ext cx="4716379" cy="430730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Рисунок 7" descr="http://etkovd.ucoz.ru/foto/forum/9maya.gif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943599" y="-288757"/>
              <a:ext cx="4211053" cy="4788568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86369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835696" y="5229200"/>
            <a:ext cx="7056784" cy="1362075"/>
          </a:xfrm>
        </p:spPr>
        <p:txBody>
          <a:bodyPr/>
          <a:lstStyle/>
          <a:p>
            <a:pPr algn="ctr"/>
            <a:r>
              <a:rPr lang="ru-RU" sz="3200" dirty="0" err="1" smtClean="0">
                <a:solidFill>
                  <a:srgbClr val="FF0000"/>
                </a:solidFill>
              </a:rPr>
              <a:t>Галеев</a:t>
            </a:r>
            <a:r>
              <a:rPr lang="ru-RU" sz="3200" dirty="0" smtClean="0">
                <a:solidFill>
                  <a:srgbClr val="FF0000"/>
                </a:solidFill>
              </a:rPr>
              <a:t>  </a:t>
            </a:r>
            <a:r>
              <a:rPr lang="ru-RU" sz="3200" dirty="0" err="1" smtClean="0">
                <a:solidFill>
                  <a:srgbClr val="FF0000"/>
                </a:solidFill>
              </a:rPr>
              <a:t>вакыйф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br>
              <a:rPr lang="ru-RU" sz="3200" dirty="0" smtClean="0">
                <a:solidFill>
                  <a:srgbClr val="FF0000"/>
                </a:solidFill>
              </a:rPr>
            </a:br>
            <a:r>
              <a:rPr lang="ru-RU" sz="3200" dirty="0" err="1" smtClean="0">
                <a:solidFill>
                  <a:srgbClr val="FF0000"/>
                </a:solidFill>
              </a:rPr>
              <a:t>шамильевич</a:t>
            </a:r>
            <a:r>
              <a:rPr lang="ru-RU" sz="3200" dirty="0" smtClean="0">
                <a:solidFill>
                  <a:srgbClr val="FF0000"/>
                </a:solidFill>
              </a:rPr>
              <a:t>  в родном посёлке с ветеранами ВОВ </a:t>
            </a:r>
            <a:endParaRPr lang="ru-RU" sz="3200" dirty="0">
              <a:solidFill>
                <a:srgbClr val="FF0000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835696" y="114350"/>
            <a:ext cx="6876256" cy="5114850"/>
            <a:chOff x="0" y="0"/>
            <a:chExt cx="11868150" cy="7448550"/>
          </a:xfrm>
        </p:grpSpPr>
        <p:pic>
          <p:nvPicPr>
            <p:cNvPr id="10" name="Рисунок 9" descr="C:\Users\Ринат\Desktop\Зайцевой Наталье\ВЕТЕРАНЫ  посёлка КОМИНТЕРН 001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450" y="0"/>
              <a:ext cx="11315700" cy="74485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Рисунок 10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43400"/>
              <a:ext cx="3409950" cy="31051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Рисунок 11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8905875" y="28575"/>
              <a:ext cx="2876550" cy="304800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098902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Долганов Иван </a:t>
            </a:r>
            <a:r>
              <a:rPr lang="ru-RU" dirty="0" err="1" smtClean="0">
                <a:solidFill>
                  <a:srgbClr val="FF0000"/>
                </a:solidFill>
              </a:rPr>
              <a:t>александрович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3203848" y="52743"/>
            <a:ext cx="4451492" cy="5483424"/>
            <a:chOff x="0" y="0"/>
            <a:chExt cx="10436773" cy="12044855"/>
          </a:xfrm>
        </p:grpSpPr>
        <p:pic>
          <p:nvPicPr>
            <p:cNvPr id="10" name="Рисунок 9" descr="C:\Users\Ринат\Desktop\ВЕТЕРАНЫ  КОМИНТЕРН\Долгонов  Иван  Александрович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1338" y="63062"/>
              <a:ext cx="8481848" cy="1094126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Рисунок 10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725103"/>
              <a:ext cx="4729655" cy="43197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Рисунок 11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927834" y="-283779"/>
              <a:ext cx="4225159" cy="4792718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120213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153172" y="4555053"/>
            <a:ext cx="6552728" cy="1362075"/>
          </a:xfrm>
        </p:spPr>
        <p:txBody>
          <a:bodyPr/>
          <a:lstStyle/>
          <a:p>
            <a:r>
              <a:rPr lang="ru-RU" sz="2400" dirty="0">
                <a:solidFill>
                  <a:srgbClr val="FF0000"/>
                </a:solidFill>
              </a:rPr>
              <a:t>Фаттахов Н. Ф., Гурьянов А. В.,  Котов  К. В. </a:t>
            </a:r>
            <a:r>
              <a:rPr lang="ru-RU" sz="2400" dirty="0" smtClean="0">
                <a:solidFill>
                  <a:srgbClr val="FF0000"/>
                </a:solidFill>
              </a:rPr>
              <a:t>Долганов </a:t>
            </a:r>
            <a:r>
              <a:rPr lang="ru-RU" sz="2400" dirty="0">
                <a:solidFill>
                  <a:srgbClr val="FF0000"/>
                </a:solidFill>
              </a:rPr>
              <a:t>И. А.,  Зиновьев И.И,  </a:t>
            </a:r>
            <a:r>
              <a:rPr lang="ru-RU" sz="2400" dirty="0" err="1">
                <a:solidFill>
                  <a:srgbClr val="FF0000"/>
                </a:solidFill>
              </a:rPr>
              <a:t>Салмин</a:t>
            </a:r>
            <a:r>
              <a:rPr lang="ru-RU" sz="2400" dirty="0">
                <a:solidFill>
                  <a:srgbClr val="FF0000"/>
                </a:solidFill>
              </a:rPr>
              <a:t> А.Е., </a:t>
            </a:r>
            <a:r>
              <a:rPr lang="ru-RU" sz="2400" dirty="0" err="1">
                <a:solidFill>
                  <a:srgbClr val="FF0000"/>
                </a:solidFill>
              </a:rPr>
              <a:t>Лепкалов</a:t>
            </a:r>
            <a:r>
              <a:rPr lang="ru-RU" sz="2400" dirty="0">
                <a:solidFill>
                  <a:srgbClr val="FF0000"/>
                </a:solidFill>
              </a:rPr>
              <a:t> В.Е.</a:t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>
                <a:solidFill>
                  <a:srgbClr val="FF0000"/>
                </a:solidFill>
              </a:rPr>
              <a:t>(в первом  ряду) Андреев М., </a:t>
            </a:r>
            <a:r>
              <a:rPr lang="ru-RU" sz="2400" dirty="0" err="1">
                <a:solidFill>
                  <a:srgbClr val="FF0000"/>
                </a:solidFill>
              </a:rPr>
              <a:t>Долгонов</a:t>
            </a:r>
            <a:r>
              <a:rPr lang="ru-RU" sz="2400" dirty="0">
                <a:solidFill>
                  <a:srgbClr val="FF0000"/>
                </a:solidFill>
              </a:rPr>
              <a:t> И.А</a:t>
            </a:r>
            <a:r>
              <a:rPr lang="ru-RU" sz="2400" dirty="0" smtClean="0">
                <a:solidFill>
                  <a:srgbClr val="FF0000"/>
                </a:solidFill>
              </a:rPr>
              <a:t>.  1970 год</a:t>
            </a:r>
            <a:r>
              <a:rPr lang="ru-RU" sz="2400" dirty="0">
                <a:solidFill>
                  <a:srgbClr val="FF0000"/>
                </a:solidFill>
              </a:rPr>
              <a:t/>
            </a:r>
            <a:br>
              <a:rPr lang="ru-RU" sz="2400" dirty="0">
                <a:solidFill>
                  <a:srgbClr val="FF0000"/>
                </a:solidFill>
              </a:rPr>
            </a:br>
            <a:endParaRPr lang="ru-RU" sz="2400" dirty="0">
              <a:solidFill>
                <a:srgbClr val="FF0000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979712" y="63867"/>
            <a:ext cx="6822926" cy="4491186"/>
            <a:chOff x="0" y="0"/>
            <a:chExt cx="10001250" cy="6210300"/>
          </a:xfrm>
        </p:grpSpPr>
        <p:pic>
          <p:nvPicPr>
            <p:cNvPr id="13" name="Рисунок 12" descr="C:\Users\Ринат\Desktop\Группа  ветеранов  1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8100"/>
              <a:ext cx="9772650" cy="6172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Рисунок 13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657600"/>
              <a:ext cx="2724150" cy="24765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Рисунок 14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8305800" y="-114300"/>
              <a:ext cx="1581150" cy="18097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434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Егоров </a:t>
            </a:r>
            <a:r>
              <a:rPr lang="ru-RU" dirty="0" err="1" smtClean="0">
                <a:solidFill>
                  <a:srgbClr val="FF0000"/>
                </a:solidFill>
              </a:rPr>
              <a:t>степан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иванович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472" y="0"/>
            <a:ext cx="4668948" cy="5348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2216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Ермишин</a:t>
            </a:r>
            <a:r>
              <a:rPr lang="ru-RU" dirty="0" smtClean="0">
                <a:solidFill>
                  <a:srgbClr val="FF0000"/>
                </a:solidFill>
              </a:rPr>
              <a:t>  </a:t>
            </a:r>
            <a:r>
              <a:rPr lang="ru-RU" dirty="0" err="1" smtClean="0">
                <a:solidFill>
                  <a:srgbClr val="FF0000"/>
                </a:solidFill>
              </a:rPr>
              <a:t>пётр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егорович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645" y="0"/>
            <a:ext cx="4353791" cy="5052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8885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961343" y="5661248"/>
            <a:ext cx="6552728" cy="1362075"/>
          </a:xfrm>
        </p:spPr>
        <p:txBody>
          <a:bodyPr/>
          <a:lstStyle/>
          <a:p>
            <a:pPr algn="ctr"/>
            <a:r>
              <a:rPr lang="ru-RU" sz="1800" dirty="0">
                <a:solidFill>
                  <a:srgbClr val="FF0000"/>
                </a:solidFill>
              </a:rPr>
              <a:t>Фронтовик </a:t>
            </a:r>
            <a:r>
              <a:rPr lang="ru-RU" sz="1800" dirty="0" err="1">
                <a:solidFill>
                  <a:srgbClr val="FF0000"/>
                </a:solidFill>
              </a:rPr>
              <a:t>Ермишин</a:t>
            </a:r>
            <a:r>
              <a:rPr lang="ru-RU" sz="1800" dirty="0">
                <a:solidFill>
                  <a:srgbClr val="FF0000"/>
                </a:solidFill>
              </a:rPr>
              <a:t>  П.Е.  после  трудового  дня  встречает  летний  вечер.  Ему  особо  дороги  эти  минуты  и  </a:t>
            </a:r>
            <a:r>
              <a:rPr lang="ru-RU" sz="1800" dirty="0" smtClean="0">
                <a:solidFill>
                  <a:srgbClr val="FF0000"/>
                </a:solidFill>
              </a:rPr>
              <a:t>он  знает  </a:t>
            </a:r>
            <a:r>
              <a:rPr lang="ru-RU" sz="1800" dirty="0">
                <a:solidFill>
                  <a:srgbClr val="FF0000"/>
                </a:solidFill>
              </a:rPr>
              <a:t>их  цену.</a:t>
            </a:r>
            <a:br>
              <a:rPr lang="ru-RU" sz="1800" dirty="0">
                <a:solidFill>
                  <a:srgbClr val="FF0000"/>
                </a:solidFill>
              </a:rPr>
            </a:br>
            <a:endParaRPr lang="ru-RU" sz="1800" dirty="0">
              <a:solidFill>
                <a:srgbClr val="FF0000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430468" y="0"/>
            <a:ext cx="7704856" cy="5733256"/>
            <a:chOff x="0" y="0"/>
            <a:chExt cx="10229850" cy="6534150"/>
          </a:xfrm>
        </p:grpSpPr>
        <p:pic>
          <p:nvPicPr>
            <p:cNvPr id="5" name="Рисунок 4" descr="C:\Users\Ринат\Desktop\ВЕТЕРАНЫ  КОМИНТЕРН  2\Ермишин Пётр Егорович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850" y="209550"/>
              <a:ext cx="9525000" cy="632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Рисунок 5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43100"/>
              <a:ext cx="4724400" cy="4305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Рисунок 7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734050" y="-285750"/>
              <a:ext cx="4210050" cy="47815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75356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266087" y="5157192"/>
            <a:ext cx="6552728" cy="1362075"/>
          </a:xfrm>
        </p:spPr>
        <p:txBody>
          <a:bodyPr/>
          <a:lstStyle/>
          <a:p>
            <a:pPr algn="ctr"/>
            <a:r>
              <a:rPr lang="ru-RU" sz="2400" dirty="0">
                <a:solidFill>
                  <a:srgbClr val="FF0000"/>
                </a:solidFill>
              </a:rPr>
              <a:t>Участник ВОВ </a:t>
            </a:r>
            <a:r>
              <a:rPr lang="ru-RU" sz="2400" dirty="0" err="1">
                <a:solidFill>
                  <a:srgbClr val="FF0000"/>
                </a:solidFill>
              </a:rPr>
              <a:t>Ермишин</a:t>
            </a:r>
            <a:r>
              <a:rPr lang="ru-RU" sz="2400" dirty="0">
                <a:solidFill>
                  <a:srgbClr val="FF0000"/>
                </a:solidFill>
              </a:rPr>
              <a:t> П.Е.  с  женой  Александрой Васильевной  и сыном  Володей</a:t>
            </a:r>
            <a:br>
              <a:rPr lang="ru-RU" sz="2400" dirty="0">
                <a:solidFill>
                  <a:srgbClr val="FF0000"/>
                </a:solidFill>
              </a:rPr>
            </a:br>
            <a:endParaRPr lang="ru-RU" sz="2400" dirty="0">
              <a:solidFill>
                <a:srgbClr val="FF0000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702873" y="65919"/>
            <a:ext cx="7200800" cy="4827612"/>
            <a:chOff x="0" y="0"/>
            <a:chExt cx="11315700" cy="7429500"/>
          </a:xfrm>
        </p:grpSpPr>
        <p:pic>
          <p:nvPicPr>
            <p:cNvPr id="10" name="Рисунок 9" descr="C:\Users\Ринат\Desktop\Ермишин П.Е., Александра  Васильевна  и  Володя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0"/>
              <a:ext cx="11087100" cy="7372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Рисунок 10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857750"/>
              <a:ext cx="2819400" cy="25717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Рисунок 11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8191500" y="-19050"/>
              <a:ext cx="2800350" cy="318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509568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Зотов </a:t>
            </a:r>
            <a:r>
              <a:rPr lang="ru-RU" dirty="0" err="1" smtClean="0">
                <a:solidFill>
                  <a:srgbClr val="FF0000"/>
                </a:solidFill>
              </a:rPr>
              <a:t>николай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иванович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335511" y="73030"/>
            <a:ext cx="3805510" cy="4964137"/>
            <a:chOff x="0" y="0"/>
            <a:chExt cx="8135007" cy="10657490"/>
          </a:xfrm>
        </p:grpSpPr>
        <p:pic>
          <p:nvPicPr>
            <p:cNvPr id="5" name="Рисунок 4" descr="C:\Users\Ринат\Desktop\Ветераны Бураковская СОШ\Зотов Н.И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559" y="31531"/>
              <a:ext cx="7567448" cy="1062595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Рисунок 5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990897"/>
              <a:ext cx="4729655" cy="43197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Рисунок 7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225159" y="-252248"/>
              <a:ext cx="3657600" cy="4162096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32418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Вечная память  победителям!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Ринат\Desktop\P11205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60648"/>
            <a:ext cx="6492213" cy="486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7515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Котов Константин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владимирович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9" y="0"/>
            <a:ext cx="4176464" cy="5319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8441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085184"/>
            <a:ext cx="6552728" cy="1362075"/>
          </a:xfrm>
        </p:spPr>
        <p:txBody>
          <a:bodyPr/>
          <a:lstStyle/>
          <a:p>
            <a:pPr algn="ctr"/>
            <a:r>
              <a:rPr lang="ru-RU" sz="1800" dirty="0">
                <a:solidFill>
                  <a:srgbClr val="FF0000"/>
                </a:solidFill>
              </a:rPr>
              <a:t>Прораб  совхоза «Коминтерн»  Котов  К. В.  в рабочем  кабинете. ( В шкафу  довольно  много  проектных  документаций,  реализуемых  строительных  работ  в  совхозе)</a:t>
            </a:r>
            <a:br>
              <a:rPr lang="ru-RU" sz="1800" dirty="0">
                <a:solidFill>
                  <a:srgbClr val="FF0000"/>
                </a:solidFill>
              </a:rPr>
            </a:br>
            <a:endParaRPr lang="ru-RU" sz="1800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C:\Users\Ринат\Desktop\ВЕТЕРАНЫ  КОМИНТЕРН  2\Котов Константин Владимирович 00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298" y="438795"/>
            <a:ext cx="6296810" cy="4646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attachments-blog.tut.by/61414/files/2012/05/giorgi_lenta_0011-kopiya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158325"/>
            <a:ext cx="2683177" cy="2756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etkovd.ucoz.ru/foto/forum/9maya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109567" y="585642"/>
            <a:ext cx="2390267" cy="21530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2466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619672" y="5085184"/>
            <a:ext cx="7524328" cy="1362075"/>
          </a:xfrm>
        </p:spPr>
        <p:txBody>
          <a:bodyPr/>
          <a:lstStyle/>
          <a:p>
            <a:pPr algn="ctr"/>
            <a:r>
              <a:rPr lang="ru-RU" sz="2800" dirty="0">
                <a:solidFill>
                  <a:srgbClr val="FF0000"/>
                </a:solidFill>
              </a:rPr>
              <a:t>Фотография Котова Константина  Владимировича с  </a:t>
            </a:r>
            <a:r>
              <a:rPr lang="ru-RU" sz="2800" dirty="0" smtClean="0">
                <a:solidFill>
                  <a:srgbClr val="FF0000"/>
                </a:solidFill>
              </a:rPr>
              <a:t>советско-финской  </a:t>
            </a:r>
            <a:r>
              <a:rPr lang="ru-RU" sz="2800" dirty="0">
                <a:solidFill>
                  <a:srgbClr val="FF0000"/>
                </a:solidFill>
              </a:rPr>
              <a:t>войны 1939-1940 </a:t>
            </a:r>
            <a:r>
              <a:rPr lang="ru-RU" sz="2800" dirty="0" err="1">
                <a:solidFill>
                  <a:srgbClr val="FF0000"/>
                </a:solidFill>
              </a:rPr>
              <a:t>г.г</a:t>
            </a:r>
            <a:r>
              <a:rPr lang="ru-RU" sz="2800" dirty="0">
                <a:solidFill>
                  <a:srgbClr val="FF0000"/>
                </a:solidFill>
              </a:rPr>
              <a:t>. </a:t>
            </a:r>
            <a:br>
              <a:rPr lang="ru-RU" sz="2800" dirty="0">
                <a:solidFill>
                  <a:srgbClr val="FF0000"/>
                </a:solidFill>
              </a:rPr>
            </a:br>
            <a:r>
              <a:rPr lang="ru-RU" sz="2800" dirty="0">
                <a:solidFill>
                  <a:srgbClr val="FF0000"/>
                </a:solidFill>
              </a:rPr>
              <a:t>(Стрелок -пулемётчик)</a:t>
            </a:r>
            <a:br>
              <a:rPr lang="ru-RU" sz="2800" dirty="0">
                <a:solidFill>
                  <a:srgbClr val="FF0000"/>
                </a:solidFill>
              </a:rPr>
            </a:br>
            <a:endParaRPr lang="ru-RU" sz="2800" dirty="0">
              <a:solidFill>
                <a:srgbClr val="FF0000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3347863" y="0"/>
            <a:ext cx="3705767" cy="4882321"/>
            <a:chOff x="3070993" y="106259"/>
            <a:chExt cx="3705767" cy="4882321"/>
          </a:xfrm>
        </p:grpSpPr>
        <p:pic>
          <p:nvPicPr>
            <p:cNvPr id="13" name="Picture 2" descr="C:\Users\Ринат\Desktop\Котов К.В.  с  финского  фронта 00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7864" y="106259"/>
              <a:ext cx="3428896" cy="4882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Рисунок 13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0993" y="2601371"/>
              <a:ext cx="1991319" cy="238720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Рисунок 14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260044" y="330466"/>
              <a:ext cx="1634108" cy="1323286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722975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Казаков </a:t>
            </a:r>
            <a:r>
              <a:rPr lang="ru-RU" dirty="0" err="1" smtClean="0">
                <a:solidFill>
                  <a:srgbClr val="FF0000"/>
                </a:solidFill>
              </a:rPr>
              <a:t>василий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петрович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3534096" y="329118"/>
            <a:ext cx="3695407" cy="5110483"/>
            <a:chOff x="3534096" y="329118"/>
            <a:chExt cx="3695407" cy="5110483"/>
          </a:xfrm>
        </p:grpSpPr>
        <p:pic>
          <p:nvPicPr>
            <p:cNvPr id="5" name="Рисунок 4" descr="C:\Users\Ринат\Desktop\Василий Петрович Казаков и Анна Григорьевна Казакова - копия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7341" y="329118"/>
              <a:ext cx="3212162" cy="51104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Рисунок 5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34096" y="3431417"/>
              <a:ext cx="2131965" cy="18973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Рисунок 7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663646" y="217828"/>
              <a:ext cx="1440353" cy="1662933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79976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sz="2800" dirty="0">
                <a:solidFill>
                  <a:srgbClr val="FF0000"/>
                </a:solidFill>
              </a:rPr>
              <a:t>Василий Петрович Казаков и Анна Григорьевна Казакова</a:t>
            </a:r>
            <a:br>
              <a:rPr lang="ru-RU" sz="2800" dirty="0">
                <a:solidFill>
                  <a:srgbClr val="FF0000"/>
                </a:solidFill>
              </a:rPr>
            </a:b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12" name="Рисунок 11" descr="http://attachments-blog.tut.by/61414/files/2012/05/giorgi_lenta_0011-kopiya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545" y="3478564"/>
            <a:ext cx="2103287" cy="172260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Группа 2"/>
          <p:cNvGrpSpPr/>
          <p:nvPr/>
        </p:nvGrpSpPr>
        <p:grpSpPr>
          <a:xfrm>
            <a:off x="3294545" y="245076"/>
            <a:ext cx="4142186" cy="4990567"/>
            <a:chOff x="3294545" y="245076"/>
            <a:chExt cx="4142186" cy="4990567"/>
          </a:xfrm>
        </p:grpSpPr>
        <p:pic>
          <p:nvPicPr>
            <p:cNvPr id="11" name="Рисунок 10" descr="C:\Users\Ринат\Desktop\Василий Петрович Казаков и Анна Григорьевна Казакова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5980" y="245076"/>
              <a:ext cx="3670021" cy="497533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Рисунок 12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724896" y="44126"/>
              <a:ext cx="1510883" cy="191278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Рисунок 13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4545" y="3513041"/>
              <a:ext cx="2103287" cy="1722602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573842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115865" y="5495925"/>
            <a:ext cx="6552728" cy="1362075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Казаков   Василий  Петрович</a:t>
            </a:r>
            <a:r>
              <a:rPr lang="ru-RU" sz="2400" dirty="0">
                <a:solidFill>
                  <a:srgbClr val="FF0000"/>
                </a:solidFill>
              </a:rPr>
              <a:t/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с  своими    самыми  близкими  людьми</a:t>
            </a:r>
            <a:endParaRPr lang="ru-RU" sz="2400" dirty="0">
              <a:solidFill>
                <a:srgbClr val="FF0000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2339752" y="260648"/>
            <a:ext cx="5976664" cy="4968552"/>
            <a:chOff x="0" y="0"/>
            <a:chExt cx="11544300" cy="7410450"/>
          </a:xfrm>
        </p:grpSpPr>
        <p:pic>
          <p:nvPicPr>
            <p:cNvPr id="10" name="Рисунок 9" descr="C:\Users\Ринат\Desktop\семья Василия Петровича Казакова -героя Великой Отечественной войны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500" y="114300"/>
              <a:ext cx="10972800" cy="72961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Рисунок 10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105150"/>
              <a:ext cx="4724400" cy="4305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Рисунок 11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8134350" y="-209550"/>
              <a:ext cx="3200400" cy="361950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10673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969116" y="5807889"/>
            <a:ext cx="7092280" cy="1362075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Козлов  </a:t>
            </a:r>
            <a:r>
              <a:rPr lang="ru-RU" sz="3600" dirty="0" err="1" smtClean="0">
                <a:solidFill>
                  <a:srgbClr val="FF0000"/>
                </a:solidFill>
              </a:rPr>
              <a:t>елизар</a:t>
            </a:r>
            <a:r>
              <a:rPr lang="ru-RU" sz="3600" dirty="0" smtClean="0">
                <a:solidFill>
                  <a:srgbClr val="FF0000"/>
                </a:solidFill>
              </a:rPr>
              <a:t>  </a:t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err="1" smtClean="0">
                <a:solidFill>
                  <a:srgbClr val="FF0000"/>
                </a:solidFill>
              </a:rPr>
              <a:t>ефимович</a:t>
            </a:r>
            <a:endParaRPr lang="ru-RU" sz="3600" dirty="0">
              <a:solidFill>
                <a:srgbClr val="FF0000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987824" y="0"/>
            <a:ext cx="4545459" cy="5805264"/>
            <a:chOff x="0" y="0"/>
            <a:chExt cx="7315200" cy="8765628"/>
          </a:xfrm>
        </p:grpSpPr>
        <p:pic>
          <p:nvPicPr>
            <p:cNvPr id="6" name="Рисунок 5" descr="C:\Users\Ринат\Desktop\Козлов  Елизар Ефимович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655" y="0"/>
              <a:ext cx="7157545" cy="876562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Рисунок 7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085490"/>
              <a:ext cx="3153103" cy="26170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Рисунок 8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351282" y="-283779"/>
              <a:ext cx="2648607" cy="3216166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773510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835696" y="5535845"/>
            <a:ext cx="7092280" cy="1362075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Корнеев  Фома</a:t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err="1" smtClean="0">
                <a:solidFill>
                  <a:srgbClr val="FF0000"/>
                </a:solidFill>
              </a:rPr>
              <a:t>федотович</a:t>
            </a:r>
            <a:endParaRPr lang="ru-RU" sz="3600" dirty="0">
              <a:solidFill>
                <a:srgbClr val="FF0000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035681" y="0"/>
            <a:ext cx="4417319" cy="5517232"/>
            <a:chOff x="2890985" y="0"/>
            <a:chExt cx="4417319" cy="5517232"/>
          </a:xfrm>
        </p:grpSpPr>
        <p:pic>
          <p:nvPicPr>
            <p:cNvPr id="5" name="Рисунок 4" descr="C:\Users\Ринат\Desktop\Фото-0279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5681" y="0"/>
              <a:ext cx="4272623" cy="55172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Рисунок 5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0985" y="3834009"/>
              <a:ext cx="1865613" cy="16832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Рисунок 7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097702" y="-355939"/>
              <a:ext cx="1854663" cy="2566541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729863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7092280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Купоросов </a:t>
            </a:r>
            <a:r>
              <a:rPr lang="ru-RU" dirty="0" err="1" smtClean="0">
                <a:solidFill>
                  <a:srgbClr val="FF0000"/>
                </a:solidFill>
              </a:rPr>
              <a:t>александр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иванович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782162" y="101634"/>
            <a:ext cx="3598149" cy="5271582"/>
            <a:chOff x="-262497" y="-2610802"/>
            <a:chExt cx="9249654" cy="12079605"/>
          </a:xfrm>
        </p:grpSpPr>
        <p:pic>
          <p:nvPicPr>
            <p:cNvPr id="10" name="Рисунок 9" descr="C:\Users\Ринат\Desktop\Купоросов Александр  Иванович - копия.jpg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120" y="-2610802"/>
              <a:ext cx="8662035" cy="1207960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Рисунок 10" descr="http://attachments-blog.tut.by/61414/files/2012/05/giorgi_lenta_0011-kopiya.png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62497" y="4343083"/>
              <a:ext cx="5129203" cy="430720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Рисунок 11" descr="http://etkovd.ucoz.ru/foto/forum/9maya.gif"/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278192" y="-3109081"/>
              <a:ext cx="4210685" cy="5207244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537593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517232"/>
            <a:ext cx="7092280" cy="1362075"/>
          </a:xfrm>
        </p:spPr>
        <p:txBody>
          <a:bodyPr/>
          <a:lstStyle/>
          <a:p>
            <a:pPr algn="ctr"/>
            <a:r>
              <a:rPr lang="ru-RU" sz="2800" dirty="0">
                <a:solidFill>
                  <a:srgbClr val="FF0000"/>
                </a:solidFill>
              </a:rPr>
              <a:t>Купоросов А. И.  с  однополчанином</a:t>
            </a:r>
            <a:r>
              <a:rPr lang="ru-RU" sz="2800" dirty="0" smtClean="0">
                <a:solidFill>
                  <a:srgbClr val="FF0000"/>
                </a:solidFill>
              </a:rPr>
              <a:t>.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Фотография   </a:t>
            </a:r>
            <a:r>
              <a:rPr lang="ru-RU" sz="2800" dirty="0">
                <a:solidFill>
                  <a:srgbClr val="FF0000"/>
                </a:solidFill>
              </a:rPr>
              <a:t>с  фронта</a:t>
            </a:r>
            <a:r>
              <a:rPr lang="ru-RU" dirty="0"/>
              <a:t/>
            </a:r>
            <a:br>
              <a:rPr lang="ru-RU" dirty="0"/>
            </a:b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251062" y="0"/>
            <a:ext cx="6641418" cy="5184576"/>
            <a:chOff x="-712912" y="197396"/>
            <a:chExt cx="10634414" cy="7905750"/>
          </a:xfrm>
        </p:grpSpPr>
        <p:pic>
          <p:nvPicPr>
            <p:cNvPr id="9" name="Рисунок 8" descr="C:\Users\Ринат\Desktop\Купросов А. И. с  однополчанином - копия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12912" y="197396"/>
              <a:ext cx="10629900" cy="79057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Рисунок 12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12912" y="4502696"/>
              <a:ext cx="3924300" cy="3562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Рисунок 13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407918" y="91480"/>
              <a:ext cx="3407668" cy="361950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384977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Андреев </a:t>
            </a:r>
            <a:r>
              <a:rPr lang="ru-RU" dirty="0" err="1" smtClean="0">
                <a:solidFill>
                  <a:srgbClr val="FF0000"/>
                </a:solidFill>
              </a:rPr>
              <a:t>михаил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алексеевич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9490"/>
            <a:ext cx="4608512" cy="5533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065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Лепкалов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владимир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емельянович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931416" y="51274"/>
            <a:ext cx="4824536" cy="5502460"/>
            <a:chOff x="1753662" y="1631412"/>
            <a:chExt cx="4824536" cy="5502460"/>
          </a:xfrm>
        </p:grpSpPr>
        <p:pic>
          <p:nvPicPr>
            <p:cNvPr id="9" name="Рисунок 8" descr="C:\Users\Ринат\Desktop\ВЕТЕРАНЫ  КОМИНТЕРН\ветераны  коминтерн - копия (2)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98" b="29033"/>
            <a:stretch/>
          </p:blipFill>
          <p:spPr bwMode="auto">
            <a:xfrm>
              <a:off x="1753662" y="1631412"/>
              <a:ext cx="4824536" cy="550246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3" name="Рисунок 12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7180" y="5205900"/>
              <a:ext cx="2128472" cy="19279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Рисунок 13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369551" y="1669017"/>
              <a:ext cx="2232062" cy="2156852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439430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Логинов  </a:t>
            </a:r>
            <a:r>
              <a:rPr lang="ru-RU" dirty="0" err="1" smtClean="0">
                <a:solidFill>
                  <a:srgbClr val="FF0000"/>
                </a:solidFill>
              </a:rPr>
              <a:t>анатолий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александрович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3419872" y="0"/>
            <a:ext cx="4176464" cy="5388391"/>
            <a:chOff x="0" y="0"/>
            <a:chExt cx="9017876" cy="12391697"/>
          </a:xfrm>
        </p:grpSpPr>
        <p:pic>
          <p:nvPicPr>
            <p:cNvPr id="10" name="Рисунок 9" descr="C:\Users\Ринат\Desktop\Логинов   Анатолий  Александрович 001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1531"/>
              <a:ext cx="9017876" cy="123601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Рисунок 10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8607972"/>
              <a:ext cx="4035973" cy="34368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Рисунок 11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508938" y="-157655"/>
              <a:ext cx="4319752" cy="4635062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50504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132178" y="5085184"/>
            <a:ext cx="6552728" cy="1362075"/>
          </a:xfrm>
        </p:spPr>
        <p:txBody>
          <a:bodyPr/>
          <a:lstStyle/>
          <a:p>
            <a:pPr algn="ctr"/>
            <a:r>
              <a:rPr lang="ru-RU" sz="3200" dirty="0" err="1" smtClean="0">
                <a:solidFill>
                  <a:srgbClr val="FF0000"/>
                </a:solidFill>
              </a:rPr>
              <a:t>Лепкалов</a:t>
            </a:r>
            <a:r>
              <a:rPr lang="ru-RU" sz="3200" dirty="0" smtClean="0">
                <a:solidFill>
                  <a:srgbClr val="FF0000"/>
                </a:solidFill>
              </a:rPr>
              <a:t> В.Е. в  родном посёлке  с  друзьями,  участниками  ВОВ</a:t>
            </a:r>
            <a:endParaRPr lang="ru-RU" sz="3200" dirty="0">
              <a:solidFill>
                <a:srgbClr val="FF0000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132178" y="0"/>
            <a:ext cx="6062836" cy="4725144"/>
            <a:chOff x="0" y="0"/>
            <a:chExt cx="9677400" cy="6858000"/>
          </a:xfrm>
        </p:grpSpPr>
        <p:pic>
          <p:nvPicPr>
            <p:cNvPr id="10" name="Рисунок 9" descr="C:\Users\Ринат\Desktop\ВЕТЕРАНЫ  КОМИНТЕРН  1\ветераны  коминтерн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7150"/>
              <a:ext cx="9029700" cy="67627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Рисунок 10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152900"/>
              <a:ext cx="2971800" cy="27051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Рисунок 11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7781925" y="-123825"/>
              <a:ext cx="1771650" cy="201930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749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287746" y="332656"/>
            <a:ext cx="5815375" cy="4968551"/>
            <a:chOff x="2287746" y="332656"/>
            <a:chExt cx="5815375" cy="4968551"/>
          </a:xfrm>
        </p:grpSpPr>
        <p:pic>
          <p:nvPicPr>
            <p:cNvPr id="10" name="Рисунок 9" descr="C:\Users\Ринат\Desktop\2015-04-08_145758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7763" y="351226"/>
              <a:ext cx="5655357" cy="49499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Рисунок 10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7746" y="2932541"/>
              <a:ext cx="2200245" cy="185706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Рисунок 11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215886" y="-42412"/>
              <a:ext cx="1512168" cy="226230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54618" y="5425032"/>
            <a:ext cx="7772400" cy="1362075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Ветераны  принимают  поздравления</a:t>
            </a:r>
          </a:p>
        </p:txBody>
      </p:sp>
    </p:spTree>
    <p:extLst>
      <p:ext uri="{BB962C8B-B14F-4D97-AF65-F5344CB8AC3E}">
        <p14:creationId xmlns:p14="http://schemas.microsoft.com/office/powerpoint/2010/main" val="1132290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54618" y="5425032"/>
            <a:ext cx="7772400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Макарычев   </a:t>
            </a:r>
            <a:r>
              <a:rPr lang="ru-RU" dirty="0" err="1" smtClean="0">
                <a:solidFill>
                  <a:srgbClr val="FF0000"/>
                </a:solidFill>
              </a:rPr>
              <a:t>иван</a:t>
            </a:r>
            <a:r>
              <a:rPr lang="ru-RU" dirty="0" smtClean="0">
                <a:solidFill>
                  <a:srgbClr val="FF0000"/>
                </a:solidFill>
              </a:rPr>
              <a:t>  </a:t>
            </a:r>
            <a:r>
              <a:rPr lang="ru-RU" dirty="0" err="1" smtClean="0">
                <a:solidFill>
                  <a:srgbClr val="FF0000"/>
                </a:solidFill>
              </a:rPr>
              <a:t>матвеевич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3203848" y="332656"/>
            <a:ext cx="5472608" cy="5040560"/>
            <a:chOff x="0" y="0"/>
            <a:chExt cx="10089931" cy="11887200"/>
          </a:xfrm>
        </p:grpSpPr>
        <p:pic>
          <p:nvPicPr>
            <p:cNvPr id="8" name="Рисунок 7" descr="C:\Users\Ринат\Desktop\макарычев Иван Матвеевич 001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807" y="0"/>
              <a:ext cx="9270124" cy="111935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Рисунок 8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756635"/>
              <a:ext cx="4540469" cy="413056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Рисунок 9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675587" y="-346842"/>
              <a:ext cx="4035972" cy="4792717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21941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Рачков </a:t>
            </a:r>
            <a:r>
              <a:rPr lang="ru-RU" dirty="0" err="1" smtClean="0">
                <a:solidFill>
                  <a:srgbClr val="FF0000"/>
                </a:solidFill>
              </a:rPr>
              <a:t>алексей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михайлович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3671735" y="104734"/>
            <a:ext cx="3816424" cy="5184575"/>
            <a:chOff x="481251" y="-2701266"/>
            <a:chExt cx="8806894" cy="11946255"/>
          </a:xfrm>
        </p:grpSpPr>
        <p:pic>
          <p:nvPicPr>
            <p:cNvPr id="9" name="Рисунок 8" descr="C:\Users\Ринат\Desktop\Рачков  Алексей Михайлович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251" y="-2701266"/>
              <a:ext cx="8806894" cy="11946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Рисунок 12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847" y="4833019"/>
              <a:ext cx="4716260" cy="40499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Рисунок 13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602998" y="-2900818"/>
              <a:ext cx="4389343" cy="4788447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174077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Мельников  </a:t>
            </a:r>
            <a:r>
              <a:rPr lang="ru-RU" dirty="0" err="1" smtClean="0">
                <a:solidFill>
                  <a:srgbClr val="FF0000"/>
                </a:solidFill>
              </a:rPr>
              <a:t>павел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иванович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3084410" y="0"/>
            <a:ext cx="4583934" cy="5517232"/>
            <a:chOff x="0" y="0"/>
            <a:chExt cx="9480884" cy="12272210"/>
          </a:xfrm>
        </p:grpSpPr>
        <p:pic>
          <p:nvPicPr>
            <p:cNvPr id="11" name="Рисунок 10" descr="C:\Users\Ринат\Desktop\Мельников  П.И.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28"/>
            <a:stretch/>
          </p:blipFill>
          <p:spPr bwMode="auto">
            <a:xfrm>
              <a:off x="529389" y="0"/>
              <a:ext cx="8951495" cy="1227221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2" name="Рисунок 11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555832"/>
              <a:ext cx="4716379" cy="42832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Рисунок 14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342020" y="-192505"/>
              <a:ext cx="3850106" cy="4331368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98132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Сафиуллин  </a:t>
            </a:r>
            <a:r>
              <a:rPr lang="ru-RU" dirty="0" err="1" smtClean="0">
                <a:solidFill>
                  <a:srgbClr val="FF0000"/>
                </a:solidFill>
              </a:rPr>
              <a:t>абдулла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сафиуллович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3275856" y="29075"/>
            <a:ext cx="4225366" cy="5200125"/>
            <a:chOff x="0" y="1"/>
            <a:chExt cx="9789008" cy="11761075"/>
          </a:xfrm>
        </p:grpSpPr>
        <p:pic>
          <p:nvPicPr>
            <p:cNvPr id="13" name="Рисунок 12" descr="C:\Users\Ринат\Desktop\Зайцевой Наталье\Сафиуллин Абдулла  Сафиуллович 001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368" y="1"/>
              <a:ext cx="9410640" cy="11468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Рисунок 13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441324"/>
              <a:ext cx="4729655" cy="43197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" name="Рисунок 15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270808" y="-283778"/>
              <a:ext cx="4225159" cy="4792717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203633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Салмин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александр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елизарович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3182968" y="16330"/>
            <a:ext cx="4020011" cy="5125218"/>
            <a:chOff x="1837030" y="1040086"/>
            <a:chExt cx="5026789" cy="8300398"/>
          </a:xfrm>
        </p:grpSpPr>
        <p:pic>
          <p:nvPicPr>
            <p:cNvPr id="10" name="Рисунок 9"/>
            <p:cNvPicPr/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1"/>
            <a:stretch/>
          </p:blipFill>
          <p:spPr bwMode="auto">
            <a:xfrm>
              <a:off x="2259996" y="1040086"/>
              <a:ext cx="4603823" cy="8300398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1" name="Рисунок 10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7030" y="6253904"/>
              <a:ext cx="2440189" cy="28571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Рисунок 11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027229" y="1290078"/>
              <a:ext cx="3086579" cy="258660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047860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3143251" y="134493"/>
            <a:ext cx="4224248" cy="5490044"/>
            <a:chOff x="3084056" y="-1971600"/>
            <a:chExt cx="6081032" cy="7461644"/>
          </a:xfrm>
        </p:grpSpPr>
        <p:pic>
          <p:nvPicPr>
            <p:cNvPr id="14" name="Рисунок 13" descr="C:\Users\Ринат\Desktop\Тихонов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4056" y="-1959067"/>
              <a:ext cx="6081032" cy="74491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Рисунок 8" descr="http://etkovd.ucoz.ru/foto/forum/9maya.gi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852160" y="-2100104"/>
              <a:ext cx="2184424" cy="24414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Рисунок 12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9270" y="3240737"/>
              <a:ext cx="2639184" cy="224930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395170" y="549592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Тихонов  </a:t>
            </a:r>
            <a:r>
              <a:rPr lang="ru-RU" dirty="0" err="1" smtClean="0">
                <a:solidFill>
                  <a:srgbClr val="FF0000"/>
                </a:solidFill>
              </a:rPr>
              <a:t>пётр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михайлович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474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sz="2400" dirty="0">
                <a:solidFill>
                  <a:srgbClr val="FF0000"/>
                </a:solidFill>
              </a:rPr>
              <a:t>………Мельников П. И., </a:t>
            </a:r>
            <a:r>
              <a:rPr lang="ru-RU" sz="2400" dirty="0" err="1">
                <a:solidFill>
                  <a:srgbClr val="FF0000"/>
                </a:solidFill>
              </a:rPr>
              <a:t>Долгонов</a:t>
            </a:r>
            <a:r>
              <a:rPr lang="ru-RU" sz="2400" dirty="0">
                <a:solidFill>
                  <a:srgbClr val="FF0000"/>
                </a:solidFill>
              </a:rPr>
              <a:t> И.А., Блохин К.Х., </a:t>
            </a:r>
            <a:r>
              <a:rPr lang="ru-RU" sz="2400" dirty="0" err="1">
                <a:solidFill>
                  <a:srgbClr val="FF0000"/>
                </a:solidFill>
              </a:rPr>
              <a:t>Салмин</a:t>
            </a:r>
            <a:r>
              <a:rPr lang="ru-RU" sz="2400" dirty="0">
                <a:solidFill>
                  <a:srgbClr val="FF0000"/>
                </a:solidFill>
              </a:rPr>
              <a:t> А.Е, Алексеев </a:t>
            </a:r>
            <a:r>
              <a:rPr lang="ru-RU" sz="2400" dirty="0" err="1">
                <a:solidFill>
                  <a:srgbClr val="FF0000"/>
                </a:solidFill>
              </a:rPr>
              <a:t>Н.,Волков</a:t>
            </a:r>
            <a:r>
              <a:rPr lang="ru-RU" sz="2400" dirty="0">
                <a:solidFill>
                  <a:srgbClr val="FF0000"/>
                </a:solidFill>
              </a:rPr>
              <a:t> М. </a:t>
            </a:r>
            <a:r>
              <a:rPr lang="ru-RU" sz="2400" dirty="0" smtClean="0">
                <a:solidFill>
                  <a:srgbClr val="FF0000"/>
                </a:solidFill>
              </a:rPr>
              <a:t>И.  У  памятника  в  родном  посёлке. 1980 год</a:t>
            </a:r>
            <a:r>
              <a:rPr lang="ru-RU" sz="2400" dirty="0">
                <a:solidFill>
                  <a:srgbClr val="FF0000"/>
                </a:solidFill>
              </a:rPr>
              <a:t/>
            </a:r>
            <a:br>
              <a:rPr lang="ru-RU" sz="2400" dirty="0">
                <a:solidFill>
                  <a:srgbClr val="FF0000"/>
                </a:solidFill>
              </a:rPr>
            </a:br>
            <a:endParaRPr lang="ru-RU" sz="2400" dirty="0">
              <a:solidFill>
                <a:srgbClr val="FF0000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691680" y="0"/>
            <a:ext cx="7452320" cy="5229200"/>
            <a:chOff x="0" y="0"/>
            <a:chExt cx="8877300" cy="6096000"/>
          </a:xfrm>
        </p:grpSpPr>
        <p:pic>
          <p:nvPicPr>
            <p:cNvPr id="5" name="Рисунок 4" descr="C:\Users\Ринат\Desktop\Группа  ветеранов  1 - копия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0"/>
              <a:ext cx="8648700" cy="6096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Рисунок 5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314700"/>
              <a:ext cx="2857500" cy="26098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Рисунок 7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210300" y="76200"/>
              <a:ext cx="2286000" cy="259080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869859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395170" y="549592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Усов  </a:t>
            </a:r>
            <a:r>
              <a:rPr lang="ru-RU" dirty="0" err="1" smtClean="0">
                <a:solidFill>
                  <a:srgbClr val="FF0000"/>
                </a:solidFill>
              </a:rPr>
              <a:t>иван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ионович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3155298" y="-16396"/>
            <a:ext cx="4414654" cy="5642193"/>
            <a:chOff x="0" y="0"/>
            <a:chExt cx="9837682" cy="12549352"/>
          </a:xfrm>
        </p:grpSpPr>
        <p:pic>
          <p:nvPicPr>
            <p:cNvPr id="10" name="Рисунок 9" descr="C:\Users\Ринат\Desktop\Усов  Иван  Ионович    1903 001.jp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65"/>
            <a:stretch/>
          </p:blipFill>
          <p:spPr bwMode="auto">
            <a:xfrm>
              <a:off x="31531" y="31531"/>
              <a:ext cx="9806151" cy="12234042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1" name="Рисунок 10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585435"/>
              <a:ext cx="3247696" cy="29639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Рисунок 11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085489" y="-220717"/>
              <a:ext cx="3499945" cy="3941379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267000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8800" y="5445224"/>
            <a:ext cx="7073551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Христофоров </a:t>
            </a:r>
            <a:r>
              <a:rPr lang="ru-RU" b="1" dirty="0">
                <a:solidFill>
                  <a:srgbClr val="FF0000"/>
                </a:solidFill>
              </a:rPr>
              <a:t>Павел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Фёдорович </a:t>
            </a:r>
            <a:endParaRPr lang="ru-RU" b="1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2899069" y="136259"/>
            <a:ext cx="3565391" cy="4909114"/>
            <a:chOff x="0" y="0"/>
            <a:chExt cx="9806151" cy="12495946"/>
          </a:xfrm>
        </p:grpSpPr>
        <p:pic>
          <p:nvPicPr>
            <p:cNvPr id="12" name="Рисунок 11" descr="C:\Users\Ринат\Desktop\Христофоров  Павел  Фёдорович 001 - копия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471" y="346838"/>
              <a:ext cx="9037805" cy="121491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Рисунок 12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333187"/>
              <a:ext cx="3247696" cy="29008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Рисунок 13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132786" y="-268014"/>
              <a:ext cx="3405352" cy="3941379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752621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8800" y="5445224"/>
            <a:ext cx="7073551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Христофоров </a:t>
            </a:r>
            <a:r>
              <a:rPr lang="ru-RU" sz="3600" b="1" dirty="0">
                <a:solidFill>
                  <a:srgbClr val="FF0000"/>
                </a:solidFill>
              </a:rPr>
              <a:t>Павел</a:t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Фёдорович  с  односельчанами</a:t>
            </a:r>
            <a:endParaRPr lang="ru-RU" sz="3600" b="1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1726186" y="0"/>
            <a:ext cx="7417813" cy="5301208"/>
            <a:chOff x="1726187" y="0"/>
            <a:chExt cx="7094288" cy="4843623"/>
          </a:xfrm>
        </p:grpSpPr>
        <p:pic>
          <p:nvPicPr>
            <p:cNvPr id="7" name="Picture 2" descr="C:\Users\Ринат\Desktop\Христофоров  Павел  Фёдорович 001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8433" y="0"/>
              <a:ext cx="6892040" cy="48092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" name="Группа 7"/>
            <p:cNvGrpSpPr/>
            <p:nvPr/>
          </p:nvGrpSpPr>
          <p:grpSpPr>
            <a:xfrm>
              <a:off x="1726187" y="1"/>
              <a:ext cx="7094288" cy="4843622"/>
              <a:chOff x="-8680256" y="55252"/>
              <a:chExt cx="19511932" cy="12329240"/>
            </a:xfrm>
          </p:grpSpPr>
          <p:pic>
            <p:nvPicPr>
              <p:cNvPr id="13" name="Рисунок 12" descr="http://attachments-blog.tut.by/61414/files/2012/05/giorgi_lenta_0011-kopiya.png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680256" y="9483636"/>
                <a:ext cx="3247697" cy="290085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" name="Рисунок 13" descr="http://etkovd.ucoz.ru/foto/forum/9maya.gif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6100036" y="-1271034"/>
                <a:ext cx="3405353" cy="605792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1631301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Фаттахов </a:t>
            </a:r>
            <a:r>
              <a:rPr lang="ru-RU" dirty="0" err="1" smtClean="0">
                <a:solidFill>
                  <a:srgbClr val="FF0000"/>
                </a:solidFill>
              </a:rPr>
              <a:t>нурислам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фаттахович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3203848" y="16080"/>
            <a:ext cx="4271141" cy="5486185"/>
            <a:chOff x="0" y="0"/>
            <a:chExt cx="8181474" cy="11044989"/>
          </a:xfrm>
        </p:grpSpPr>
        <p:pic>
          <p:nvPicPr>
            <p:cNvPr id="9" name="Рисунок 8" descr="C:\Users\Ринат\Desktop\getImage (1)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010" y="72189"/>
              <a:ext cx="7772400" cy="10972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Рисунок 12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087979"/>
              <a:ext cx="4716379" cy="430730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Рисунок 13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162927" y="-240632"/>
              <a:ext cx="3777915" cy="4259179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108557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2511032" y="16080"/>
            <a:ext cx="4831143" cy="5696429"/>
            <a:chOff x="2511032" y="16080"/>
            <a:chExt cx="4831143" cy="5696429"/>
          </a:xfrm>
        </p:grpSpPr>
        <p:pic>
          <p:nvPicPr>
            <p:cNvPr id="11" name="Рисунок 10" descr="C:\Users\Ринат\Desktop\Шайдуллин  Закей  Каримуллович 001.jp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5775" y="27386"/>
              <a:ext cx="4786399" cy="54898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Рисунок 11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1032" y="3573016"/>
              <a:ext cx="2462187" cy="213949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Рисунок 14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292153" y="-157404"/>
              <a:ext cx="1876538" cy="222350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6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Шайдуллин</a:t>
            </a:r>
            <a:r>
              <a:rPr lang="ru-RU" dirty="0" smtClean="0">
                <a:solidFill>
                  <a:srgbClr val="FF0000"/>
                </a:solidFill>
              </a:rPr>
              <a:t>  </a:t>
            </a:r>
            <a:r>
              <a:rPr lang="ru-RU" dirty="0" err="1" smtClean="0">
                <a:solidFill>
                  <a:srgbClr val="FF0000"/>
                </a:solidFill>
              </a:rPr>
              <a:t>Заки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Каримуллович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955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Шошокин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николай</a:t>
            </a:r>
            <a:r>
              <a:rPr lang="ru-RU" dirty="0" smtClean="0">
                <a:solidFill>
                  <a:srgbClr val="FF0000"/>
                </a:solidFill>
              </a:rPr>
              <a:t>  </a:t>
            </a:r>
            <a:r>
              <a:rPr lang="ru-RU" dirty="0" err="1" smtClean="0">
                <a:solidFill>
                  <a:srgbClr val="FF0000"/>
                </a:solidFill>
              </a:rPr>
              <a:t>дмитриевич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3347864" y="1"/>
            <a:ext cx="3780487" cy="5013176"/>
            <a:chOff x="0" y="0"/>
            <a:chExt cx="9721515" cy="11550316"/>
          </a:xfrm>
        </p:grpSpPr>
        <p:pic>
          <p:nvPicPr>
            <p:cNvPr id="11" name="Рисунок 10" descr="C:\Users\Ринат\Desktop\Зайцевой Наталье\Шошокин Николай Дмитриевич (в середине) 001 - копия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389" y="48127"/>
              <a:ext cx="9047747" cy="114540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Рисунок 11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267074"/>
              <a:ext cx="4716379" cy="42832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Рисунок 14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221705" y="-264695"/>
              <a:ext cx="4235116" cy="4764505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405906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sz="2400" dirty="0">
                <a:solidFill>
                  <a:srgbClr val="FF0000"/>
                </a:solidFill>
              </a:rPr>
              <a:t>Ветераны ВОВ  </a:t>
            </a:r>
            <a:r>
              <a:rPr lang="ru-RU" sz="2400" dirty="0" err="1">
                <a:solidFill>
                  <a:srgbClr val="FF0000"/>
                </a:solidFill>
              </a:rPr>
              <a:t>Шошокин</a:t>
            </a:r>
            <a:r>
              <a:rPr lang="ru-RU" sz="2400" dirty="0">
                <a:solidFill>
                  <a:srgbClr val="FF0000"/>
                </a:solidFill>
              </a:rPr>
              <a:t> Н.Д. и </a:t>
            </a:r>
            <a:r>
              <a:rPr lang="ru-RU" sz="2400" dirty="0" smtClean="0">
                <a:solidFill>
                  <a:srgbClr val="FF0000"/>
                </a:solidFill>
              </a:rPr>
              <a:t>Долганов </a:t>
            </a:r>
            <a:r>
              <a:rPr lang="ru-RU" sz="2400" dirty="0">
                <a:solidFill>
                  <a:srgbClr val="FF0000"/>
                </a:solidFill>
              </a:rPr>
              <a:t>И. А  с  своими  близкими  людьми.</a:t>
            </a:r>
            <a:br>
              <a:rPr lang="ru-RU" sz="2400" dirty="0">
                <a:solidFill>
                  <a:srgbClr val="FF0000"/>
                </a:solidFill>
              </a:rPr>
            </a:br>
            <a:endParaRPr lang="ru-RU" sz="2400" dirty="0">
              <a:solidFill>
                <a:srgbClr val="FF0000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476961" y="49801"/>
            <a:ext cx="7486461" cy="5082901"/>
            <a:chOff x="1476961" y="49801"/>
            <a:chExt cx="7486461" cy="5082901"/>
          </a:xfrm>
        </p:grpSpPr>
        <p:pic>
          <p:nvPicPr>
            <p:cNvPr id="9" name="Рисунок 8" descr="C:\Users\Ринат\Desktop\Зайцевой Наталье\Шошокин Николай Дмитриевич (в середине) 001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1623" y="49801"/>
              <a:ext cx="7101799" cy="479487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Рисунок 12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6961" y="3573016"/>
              <a:ext cx="1791007" cy="155968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Рисунок 13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7326301" y="61291"/>
              <a:ext cx="1524523" cy="1698256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286224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Шошокин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павел</a:t>
            </a:r>
            <a:r>
              <a:rPr lang="ru-RU" dirty="0" smtClean="0">
                <a:solidFill>
                  <a:srgbClr val="FF0000"/>
                </a:solidFill>
              </a:rPr>
              <a:t>  </a:t>
            </a:r>
            <a:r>
              <a:rPr lang="ru-RU" dirty="0" err="1" smtClean="0">
                <a:solidFill>
                  <a:srgbClr val="FF0000"/>
                </a:solidFill>
              </a:rPr>
              <a:t>дмитриевич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987824" y="1869"/>
            <a:ext cx="3760663" cy="5457269"/>
            <a:chOff x="595313" y="882030"/>
            <a:chExt cx="5416847" cy="8242919"/>
          </a:xfrm>
        </p:grpSpPr>
        <p:pic>
          <p:nvPicPr>
            <p:cNvPr id="13" name="Рисунок 12" descr="C:\Users\Ринат\Desktop\Зайцевой Наталье\Шошокин Павел Дмитриевич 001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2428" y="882030"/>
              <a:ext cx="5209732" cy="82429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Рисунок 13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313" y="6092494"/>
              <a:ext cx="3122653" cy="299894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" name="Рисунок 15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662069" y="810471"/>
              <a:ext cx="2278531" cy="2421649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107169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err="1" smtClean="0">
                <a:solidFill>
                  <a:srgbClr val="FF0000"/>
                </a:solidFill>
              </a:rPr>
              <a:t>Шошокин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семён</a:t>
            </a:r>
            <a:r>
              <a:rPr lang="ru-RU" dirty="0" smtClean="0">
                <a:solidFill>
                  <a:srgbClr val="FF0000"/>
                </a:solidFill>
              </a:rPr>
              <a:t>  </a:t>
            </a:r>
            <a:r>
              <a:rPr lang="ru-RU" dirty="0" err="1" smtClean="0">
                <a:solidFill>
                  <a:srgbClr val="FF0000"/>
                </a:solidFill>
              </a:rPr>
              <a:t>дмитриевич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3059832" y="65562"/>
            <a:ext cx="4315752" cy="5235646"/>
            <a:chOff x="0" y="0"/>
            <a:chExt cx="10395284" cy="11790948"/>
          </a:xfrm>
        </p:grpSpPr>
        <p:pic>
          <p:nvPicPr>
            <p:cNvPr id="9" name="Рисунок 8" descr="C:\Users\Ринат\Desktop\Зайцевой Наталье\Шошокин Семён Дмитриевич 001 - копия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642" y="0"/>
              <a:ext cx="9769642" cy="1179094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Рисунок 9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641432"/>
              <a:ext cx="4716379" cy="42832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Рисунок 10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702968" y="-457200"/>
              <a:ext cx="4235116" cy="5149516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92243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sz="3200" dirty="0" err="1">
                <a:solidFill>
                  <a:srgbClr val="FF0000"/>
                </a:solidFill>
              </a:rPr>
              <a:t>Шошокин</a:t>
            </a:r>
            <a:r>
              <a:rPr lang="ru-RU" sz="3200" dirty="0">
                <a:solidFill>
                  <a:srgbClr val="FF0000"/>
                </a:solidFill>
              </a:rPr>
              <a:t> С.Д. с  супругой  на лечении  в  санатории  </a:t>
            </a:r>
            <a:r>
              <a:rPr lang="ru-RU" sz="3200" dirty="0" err="1">
                <a:solidFill>
                  <a:srgbClr val="FF0000"/>
                </a:solidFill>
              </a:rPr>
              <a:t>Крутушка</a:t>
            </a:r>
            <a:r>
              <a:rPr lang="ru-RU" dirty="0"/>
              <a:t/>
            </a:r>
            <a:br>
              <a:rPr lang="ru-RU" dirty="0"/>
            </a:b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3608859" y="0"/>
            <a:ext cx="3816424" cy="5373216"/>
            <a:chOff x="0" y="0"/>
            <a:chExt cx="8229600" cy="12013324"/>
          </a:xfrm>
        </p:grpSpPr>
        <p:pic>
          <p:nvPicPr>
            <p:cNvPr id="13" name="Рисунок 12" descr="C:\Users\Ринат\Desktop\Зайцевой Наталье\Шошокин Семён Дмитриевич 001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249" y="0"/>
              <a:ext cx="7977351" cy="120133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Рисунок 13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441324"/>
              <a:ext cx="4729655" cy="43197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Рисунок 14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594538" y="-283779"/>
              <a:ext cx="4225159" cy="4792717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728648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987824" y="147590"/>
            <a:ext cx="3888432" cy="5225625"/>
            <a:chOff x="2543522" y="178059"/>
            <a:chExt cx="3611045" cy="4824536"/>
          </a:xfrm>
        </p:grpSpPr>
        <p:pic>
          <p:nvPicPr>
            <p:cNvPr id="4" name="Рисунок 3" descr="C:\Users\Ринат\Desktop\ВЕТЕРАНЫ  КОМИНТЕРН\Блохин  Кузьма Харитонович 001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8509" y="178059"/>
              <a:ext cx="3306058" cy="48245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Рисунок 4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3522" y="3196689"/>
              <a:ext cx="1829921" cy="180590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Рисунок 5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336967" y="157803"/>
              <a:ext cx="1766360" cy="185432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Блохин Кузьма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Харитонович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2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5373215"/>
            <a:ext cx="6552728" cy="1362075"/>
          </a:xfrm>
        </p:spPr>
        <p:txBody>
          <a:bodyPr/>
          <a:lstStyle/>
          <a:p>
            <a:pPr algn="ctr"/>
            <a:r>
              <a:rPr lang="ru-RU" sz="2400" dirty="0">
                <a:solidFill>
                  <a:srgbClr val="FF0000"/>
                </a:solidFill>
              </a:rPr>
              <a:t>Будущий  участник ВОВ  Блохин  К.Х. с  однокурсниками  Казанского  </a:t>
            </a:r>
            <a:r>
              <a:rPr lang="ru-RU" sz="2400" dirty="0" err="1">
                <a:solidFill>
                  <a:srgbClr val="FF0000"/>
                </a:solidFill>
              </a:rPr>
              <a:t>ветеренарного</a:t>
            </a:r>
            <a:r>
              <a:rPr lang="ru-RU" sz="2400" dirty="0">
                <a:solidFill>
                  <a:srgbClr val="FF0000"/>
                </a:solidFill>
              </a:rPr>
              <a:t>  института.</a:t>
            </a:r>
            <a:r>
              <a:rPr lang="ru-RU" dirty="0"/>
              <a:t/>
            </a:r>
            <a:br>
              <a:rPr lang="ru-RU" dirty="0"/>
            </a:b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763688" y="101085"/>
            <a:ext cx="6396211" cy="4608513"/>
            <a:chOff x="0" y="0"/>
            <a:chExt cx="10344150" cy="7677150"/>
          </a:xfrm>
        </p:grpSpPr>
        <p:pic>
          <p:nvPicPr>
            <p:cNvPr id="10" name="Рисунок 9" descr="C:\Users\Ринат\Desktop\ВЕТЕРАНЫ  КОМИНТЕРН  2\Блохин К.Х.  с  однокурсниками 001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500" y="0"/>
              <a:ext cx="9772650" cy="76771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Рисунок 10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19450"/>
              <a:ext cx="4724400" cy="4305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Рисунок 11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581650" y="95250"/>
              <a:ext cx="4210050" cy="47815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53368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4869160"/>
            <a:ext cx="7272808" cy="1362075"/>
          </a:xfrm>
        </p:spPr>
        <p:txBody>
          <a:bodyPr/>
          <a:lstStyle/>
          <a:p>
            <a:r>
              <a:rPr lang="ru-RU" dirty="0"/>
              <a:t> </a:t>
            </a:r>
            <a:br>
              <a:rPr lang="ru-RU" dirty="0"/>
            </a:br>
            <a:r>
              <a:rPr lang="ru-RU" sz="2400" dirty="0">
                <a:solidFill>
                  <a:srgbClr val="FF0000"/>
                </a:solidFill>
              </a:rPr>
              <a:t>Блохин К.Х.  на  практическом  занятии  в  годы  учёбы  в  Казанском  ветеринарном институте  </a:t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>
              <a:solidFill>
                <a:srgbClr val="FF0000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195736" y="0"/>
            <a:ext cx="6440785" cy="5296297"/>
            <a:chOff x="-428625" y="-146645"/>
            <a:chExt cx="9944100" cy="7143750"/>
          </a:xfrm>
        </p:grpSpPr>
        <p:pic>
          <p:nvPicPr>
            <p:cNvPr id="13" name="Рисунок 12" descr="C:\Users\Ринат\Desktop\ВЕТЕРАНЫ  КОМИНТЕРН  2\Блохин  К.Х.  на  практическом  занятии 001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28625" y="-146645"/>
              <a:ext cx="9944100" cy="71437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Рисунок 13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00025" y="4158655"/>
              <a:ext cx="3086100" cy="2800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Рисунок 14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7206555" y="-279995"/>
              <a:ext cx="2152650" cy="2419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48352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51720" y="4869160"/>
            <a:ext cx="7272808" cy="1362075"/>
          </a:xfrm>
        </p:spPr>
        <p:txBody>
          <a:bodyPr/>
          <a:lstStyle/>
          <a:p>
            <a:r>
              <a:rPr lang="ru-RU" dirty="0"/>
              <a:t> </a:t>
            </a:r>
            <a:br>
              <a:rPr lang="ru-RU" dirty="0"/>
            </a:br>
            <a:r>
              <a:rPr lang="ru-RU" sz="2000" dirty="0">
                <a:solidFill>
                  <a:srgbClr val="FF0000"/>
                </a:solidFill>
              </a:rPr>
              <a:t>Блохин К.Х.  спешит  на производственный   объект. Снова  нужна  ветеринарная помощь,  возможно  предстоят  профилактические  мероприятия.</a:t>
            </a:r>
            <a:br>
              <a:rPr lang="ru-RU" sz="2000" dirty="0">
                <a:solidFill>
                  <a:srgbClr val="FF0000"/>
                </a:solidFill>
              </a:rPr>
            </a:br>
            <a:r>
              <a:rPr lang="ru-RU" sz="2000" dirty="0">
                <a:solidFill>
                  <a:srgbClr val="FF0000"/>
                </a:solidFill>
              </a:rPr>
              <a:t/>
            </a:r>
            <a:br>
              <a:rPr lang="ru-RU" sz="2000" dirty="0">
                <a:solidFill>
                  <a:srgbClr val="FF0000"/>
                </a:solidFill>
              </a:rPr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>
              <a:solidFill>
                <a:srgbClr val="FF0000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123728" y="238018"/>
            <a:ext cx="6528420" cy="4973166"/>
            <a:chOff x="0" y="0"/>
            <a:chExt cx="10896600" cy="6057900"/>
          </a:xfrm>
        </p:grpSpPr>
        <p:pic>
          <p:nvPicPr>
            <p:cNvPr id="9" name="Рисунок 8" descr="C:\Users\Ринат\Desktop\ВЕТЕРАНЫ  КОМИНТЕРН  2\в  коминтерне 001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896600" cy="60579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Рисунок 9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086100"/>
              <a:ext cx="3086100" cy="2819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Рисунок 10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9305925" y="-85725"/>
              <a:ext cx="1390650" cy="156210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08576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3055224" y="0"/>
            <a:ext cx="4256502" cy="5500326"/>
            <a:chOff x="0" y="0"/>
            <a:chExt cx="8450318" cy="11477297"/>
          </a:xfrm>
        </p:grpSpPr>
        <p:pic>
          <p:nvPicPr>
            <p:cNvPr id="13" name="Рисунок 12" descr="C:\Users\Ринат\Desktop\Брендин Михаил Степанович 001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966" y="31531"/>
              <a:ext cx="7977352" cy="114457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" name="Рисунок 13" descr="http://attachments-blog.tut.by/61414/files/2012/05/giorgi_lenta_0011-kopiya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8198069"/>
              <a:ext cx="3909849" cy="327922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Рисунок 14" descr="http://etkovd.ucoz.ru/foto/forum/9maya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218387" y="-15766"/>
              <a:ext cx="3184634" cy="321616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6" name="Заголовок 6"/>
          <p:cNvSpPr txBox="1">
            <a:spLocks/>
          </p:cNvSpPr>
          <p:nvPr/>
        </p:nvSpPr>
        <p:spPr bwMode="auto">
          <a:xfrm>
            <a:off x="2051720" y="5373215"/>
            <a:ext cx="6552728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 b="1" cap="all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ru-RU" kern="0" dirty="0" err="1" smtClean="0">
                <a:solidFill>
                  <a:srgbClr val="FF0000"/>
                </a:solidFill>
              </a:rPr>
              <a:t>Брендин</a:t>
            </a:r>
            <a:r>
              <a:rPr lang="ru-RU" kern="0" dirty="0" smtClean="0">
                <a:solidFill>
                  <a:srgbClr val="FF0000"/>
                </a:solidFill>
              </a:rPr>
              <a:t>  </a:t>
            </a:r>
            <a:r>
              <a:rPr lang="ru-RU" kern="0" dirty="0" err="1" smtClean="0">
                <a:solidFill>
                  <a:srgbClr val="FF0000"/>
                </a:solidFill>
              </a:rPr>
              <a:t>михаил</a:t>
            </a:r>
            <a:r>
              <a:rPr lang="ru-RU" kern="0" dirty="0" smtClean="0">
                <a:solidFill>
                  <a:srgbClr val="FF0000"/>
                </a:solidFill>
              </a:rPr>
              <a:t>  </a:t>
            </a:r>
            <a:r>
              <a:rPr lang="ru-RU" kern="0" dirty="0" err="1" smtClean="0">
                <a:solidFill>
                  <a:srgbClr val="FF0000"/>
                </a:solidFill>
              </a:rPr>
              <a:t>степанович</a:t>
            </a:r>
            <a:endParaRPr lang="ru-RU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75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по  теме Великая Отечественная  война</Template>
  <TotalTime>370</TotalTime>
  <Words>283</Words>
  <Application>Microsoft Office PowerPoint</Application>
  <PresentationFormat>Экран (4:3)</PresentationFormat>
  <Paragraphs>49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4_Оформление по умолчанию</vt:lpstr>
      <vt:lpstr>Вечная память  победителям!</vt:lpstr>
      <vt:lpstr>Вечная память  победителям!</vt:lpstr>
      <vt:lpstr>Андреев михаил алексеевич</vt:lpstr>
      <vt:lpstr>………Мельников П. И., Долгонов И.А., Блохин К.Х., Салмин А.Е, Алексеев Н.,Волков М. И.  У  памятника  в  родном  посёлке. 1980 год </vt:lpstr>
      <vt:lpstr>Блохин Кузьма Харитонович</vt:lpstr>
      <vt:lpstr>Будущий  участник ВОВ  Блохин  К.Х. с  однокурсниками  Казанского  ветеренарного  института. </vt:lpstr>
      <vt:lpstr>  Блохин К.Х.  на  практическом  занятии  в  годы  учёбы  в  Казанском  ветеринарном институте    </vt:lpstr>
      <vt:lpstr>  Блохин К.Х.  спешит  на производственный   объект. Снова  нужна  ветеринарная помощь,  возможно  предстоят  профилактические  мероприятия.   </vt:lpstr>
      <vt:lpstr>Презентация PowerPoint</vt:lpstr>
      <vt:lpstr>Волков михаил иванович</vt:lpstr>
      <vt:lpstr>Галеев  вакиф  шамилович</vt:lpstr>
      <vt:lpstr>Галеев  вакыйф  шамильевич  в родном посёлке с ветеранами ВОВ </vt:lpstr>
      <vt:lpstr>Долганов Иван александрович</vt:lpstr>
      <vt:lpstr>Фаттахов Н. Ф., Гурьянов А. В.,  Котов  К. В. Долганов И. А.,  Зиновьев И.И,  Салмин А.Е., Лепкалов В.Е. (в первом  ряду) Андреев М., Долгонов И.А.  1970 год </vt:lpstr>
      <vt:lpstr>Егоров степан иванович</vt:lpstr>
      <vt:lpstr>Ермишин  пётр егорович</vt:lpstr>
      <vt:lpstr>Фронтовик Ермишин  П.Е.  после  трудового  дня  встречает  летний  вечер.  Ему  особо  дороги  эти  минуты  и  он  знает  их  цену. </vt:lpstr>
      <vt:lpstr>Участник ВОВ Ермишин П.Е.  с  женой  Александрой Васильевной  и сыном  Володей </vt:lpstr>
      <vt:lpstr>Зотов николай иванович</vt:lpstr>
      <vt:lpstr>Котов Константин  владимирович</vt:lpstr>
      <vt:lpstr>Прораб  совхоза «Коминтерн»  Котов  К. В.  в рабочем  кабинете. ( В шкафу  довольно  много  проектных  документаций,  реализуемых  строительных  работ  в  совхозе) </vt:lpstr>
      <vt:lpstr>Фотография Котова Константина  Владимировича с  советско-финской  войны 1939-1940 г.г.  (Стрелок -пулемётчик) </vt:lpstr>
      <vt:lpstr>Казаков василий  петрович</vt:lpstr>
      <vt:lpstr>Василий Петрович Казаков и Анна Григорьевна Казакова </vt:lpstr>
      <vt:lpstr>Казаков   Василий  Петрович с  своими    самыми  близкими  людьми</vt:lpstr>
      <vt:lpstr>Козлов  елизар   ефимович</vt:lpstr>
      <vt:lpstr>Корнеев  Фома федотович</vt:lpstr>
      <vt:lpstr>Купоросов александр иванович</vt:lpstr>
      <vt:lpstr>Купоросов А. И.  с  однополчанином. Фотография   с  фронта </vt:lpstr>
      <vt:lpstr>Лепкалов владимир емельянович</vt:lpstr>
      <vt:lpstr>Логинов  анатолий александрович</vt:lpstr>
      <vt:lpstr>Лепкалов В.Е. в  родном посёлке  с  друзьями,  участниками  ВОВ</vt:lpstr>
      <vt:lpstr>Ветераны  принимают  поздравления</vt:lpstr>
      <vt:lpstr>Макарычев   иван  матвеевич</vt:lpstr>
      <vt:lpstr>Рачков алексей михайлович</vt:lpstr>
      <vt:lpstr>Мельников  павел иванович</vt:lpstr>
      <vt:lpstr>Сафиуллин  абдулла сафиуллович</vt:lpstr>
      <vt:lpstr>Салмин александр елизарович</vt:lpstr>
      <vt:lpstr>Тихонов  пётр михайлович</vt:lpstr>
      <vt:lpstr>Усов  иван  ионович </vt:lpstr>
      <vt:lpstr>Христофоров Павел  Фёдорович </vt:lpstr>
      <vt:lpstr>Христофоров Павел  Фёдорович  с  односельчанами</vt:lpstr>
      <vt:lpstr>Фаттахов нурислам фаттахович</vt:lpstr>
      <vt:lpstr>Шайдуллин  Заки Каримуллович</vt:lpstr>
      <vt:lpstr>Шошокин николай  дмитриевич</vt:lpstr>
      <vt:lpstr>Ветераны ВОВ  Шошокин Н.Д. и Долганов И. А  с  своими  близкими  людьми. </vt:lpstr>
      <vt:lpstr>Шошокин павел  дмитриевич</vt:lpstr>
      <vt:lpstr>Шошокин семён  дмитриевич</vt:lpstr>
      <vt:lpstr>Шошокин С.Д. с  супругой  на лечении  в  санатории  Крутушка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Ринат</dc:creator>
  <cp:lastModifiedBy>Киселёва Татьяна</cp:lastModifiedBy>
  <cp:revision>57</cp:revision>
  <dcterms:created xsi:type="dcterms:W3CDTF">2015-04-12T09:29:02Z</dcterms:created>
  <dcterms:modified xsi:type="dcterms:W3CDTF">2015-05-12T17:05:45Z</dcterms:modified>
</cp:coreProperties>
</file>